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52" r:id="rId3"/>
    <p:sldId id="316" r:id="rId4"/>
    <p:sldId id="350" r:id="rId5"/>
    <p:sldId id="322" r:id="rId6"/>
    <p:sldId id="334" r:id="rId7"/>
    <p:sldId id="303" r:id="rId8"/>
    <p:sldId id="329" r:id="rId9"/>
    <p:sldId id="323" r:id="rId10"/>
    <p:sldId id="324" r:id="rId11"/>
    <p:sldId id="328" r:id="rId12"/>
    <p:sldId id="348" r:id="rId13"/>
    <p:sldId id="353" r:id="rId14"/>
    <p:sldId id="345" r:id="rId15"/>
    <p:sldId id="346" r:id="rId16"/>
    <p:sldId id="347" r:id="rId17"/>
    <p:sldId id="341" r:id="rId18"/>
    <p:sldId id="351" r:id="rId19"/>
    <p:sldId id="349" r:id="rId20"/>
    <p:sldId id="355" r:id="rId21"/>
    <p:sldId id="354" r:id="rId22"/>
    <p:sldId id="343" r:id="rId23"/>
    <p:sldId id="340" r:id="rId24"/>
    <p:sldId id="332" r:id="rId25"/>
    <p:sldId id="333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81"/>
    <p:restoredTop sz="94718"/>
  </p:normalViewPr>
  <p:slideViewPr>
    <p:cSldViewPr snapToGrid="0" snapToObjects="1">
      <p:cViewPr varScale="1">
        <p:scale>
          <a:sx n="25" d="100"/>
          <a:sy n="25" d="100"/>
        </p:scale>
        <p:origin x="168" y="2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9772D-20D5-474C-B034-A04CB9F64AB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6557381-8978-420B-8244-577ED7440293}">
      <dgm:prSet/>
      <dgm:spPr/>
      <dgm:t>
        <a:bodyPr/>
        <a:lstStyle/>
        <a:p>
          <a:r>
            <a:rPr lang="de-DE"/>
            <a:t>Nichts abbauen</a:t>
          </a:r>
          <a:endParaRPr lang="en-US"/>
        </a:p>
      </dgm:t>
    </dgm:pt>
    <dgm:pt modelId="{B765F702-4A24-49EB-841B-BF647BB28CDA}" type="parTrans" cxnId="{9328DED5-4544-447B-9961-6F07ABCD3ABE}">
      <dgm:prSet/>
      <dgm:spPr/>
      <dgm:t>
        <a:bodyPr/>
        <a:lstStyle/>
        <a:p>
          <a:endParaRPr lang="en-US"/>
        </a:p>
      </dgm:t>
    </dgm:pt>
    <dgm:pt modelId="{E88FF0E6-A4FC-49E4-9153-8FAA6A814C92}" type="sibTrans" cxnId="{9328DED5-4544-447B-9961-6F07ABCD3ABE}">
      <dgm:prSet/>
      <dgm:spPr/>
      <dgm:t>
        <a:bodyPr/>
        <a:lstStyle/>
        <a:p>
          <a:endParaRPr lang="en-US"/>
        </a:p>
      </dgm:t>
    </dgm:pt>
    <dgm:pt modelId="{1A151C24-79CA-47BA-BAC8-CB218D50369F}">
      <dgm:prSet/>
      <dgm:spPr/>
      <dgm:t>
        <a:bodyPr/>
        <a:lstStyle/>
        <a:p>
          <a:r>
            <a:rPr lang="de-DE"/>
            <a:t>Nichts bauen</a:t>
          </a:r>
          <a:endParaRPr lang="en-US"/>
        </a:p>
      </dgm:t>
    </dgm:pt>
    <dgm:pt modelId="{A825A276-DB65-4D44-A30A-17018FDF4A85}" type="parTrans" cxnId="{46DD98CC-72CB-469A-801F-588D6B373101}">
      <dgm:prSet/>
      <dgm:spPr/>
      <dgm:t>
        <a:bodyPr/>
        <a:lstStyle/>
        <a:p>
          <a:endParaRPr lang="en-US"/>
        </a:p>
      </dgm:t>
    </dgm:pt>
    <dgm:pt modelId="{038A9142-DC13-42A4-8378-888B837B1E82}" type="sibTrans" cxnId="{46DD98CC-72CB-469A-801F-588D6B373101}">
      <dgm:prSet/>
      <dgm:spPr/>
      <dgm:t>
        <a:bodyPr/>
        <a:lstStyle/>
        <a:p>
          <a:endParaRPr lang="en-US"/>
        </a:p>
      </dgm:t>
    </dgm:pt>
    <dgm:pt modelId="{71364298-FD07-411E-B796-C07BEC3951CE}">
      <dgm:prSet/>
      <dgm:spPr/>
      <dgm:t>
        <a:bodyPr/>
        <a:lstStyle/>
        <a:p>
          <a:r>
            <a:rPr lang="de-DE"/>
            <a:t>Ausnahmen:</a:t>
          </a:r>
          <a:endParaRPr lang="en-US"/>
        </a:p>
      </dgm:t>
    </dgm:pt>
    <dgm:pt modelId="{E8EC68F9-E4F3-492A-859A-A44022EC3FC7}" type="parTrans" cxnId="{8B9229B1-C70D-402D-B76B-E039F8CAC11F}">
      <dgm:prSet/>
      <dgm:spPr/>
      <dgm:t>
        <a:bodyPr/>
        <a:lstStyle/>
        <a:p>
          <a:endParaRPr lang="en-US"/>
        </a:p>
      </dgm:t>
    </dgm:pt>
    <dgm:pt modelId="{B966D02A-CF80-470C-A472-CDA9A1F024A2}" type="sibTrans" cxnId="{8B9229B1-C70D-402D-B76B-E039F8CAC11F}">
      <dgm:prSet/>
      <dgm:spPr/>
      <dgm:t>
        <a:bodyPr/>
        <a:lstStyle/>
        <a:p>
          <a:endParaRPr lang="en-US"/>
        </a:p>
      </dgm:t>
    </dgm:pt>
    <dgm:pt modelId="{E383D270-5A2B-48CB-84F6-4FFDEA725F10}">
      <dgm:prSet/>
      <dgm:spPr/>
      <dgm:t>
        <a:bodyPr/>
        <a:lstStyle/>
        <a:p>
          <a:r>
            <a:rPr lang="de-DE"/>
            <a:t>Die Kröten!</a:t>
          </a:r>
          <a:endParaRPr lang="en-US"/>
        </a:p>
      </dgm:t>
    </dgm:pt>
    <dgm:pt modelId="{58460EE2-D102-4067-B6E3-78009D46DD30}" type="parTrans" cxnId="{55942F80-8A5A-495D-A26E-F9F948FFED4C}">
      <dgm:prSet/>
      <dgm:spPr/>
      <dgm:t>
        <a:bodyPr/>
        <a:lstStyle/>
        <a:p>
          <a:endParaRPr lang="en-US"/>
        </a:p>
      </dgm:t>
    </dgm:pt>
    <dgm:pt modelId="{82E18BC1-8C7E-433B-9322-C7CAE56E9F2D}" type="sibTrans" cxnId="{55942F80-8A5A-495D-A26E-F9F948FFED4C}">
      <dgm:prSet/>
      <dgm:spPr/>
      <dgm:t>
        <a:bodyPr/>
        <a:lstStyle/>
        <a:p>
          <a:endParaRPr lang="en-US"/>
        </a:p>
      </dgm:t>
    </dgm:pt>
    <dgm:pt modelId="{9DA0E91C-2CE5-4FB5-AE6E-AAE911EB41B6}">
      <dgm:prSet/>
      <dgm:spPr/>
      <dgm:t>
        <a:bodyPr/>
        <a:lstStyle/>
        <a:p>
          <a:r>
            <a:rPr lang="de-DE"/>
            <a:t>Schild für dein Grundstück (Später…)</a:t>
          </a:r>
          <a:endParaRPr lang="en-US"/>
        </a:p>
      </dgm:t>
    </dgm:pt>
    <dgm:pt modelId="{556834F4-9640-4A2F-8B88-423F3DDA4BA3}" type="parTrans" cxnId="{74FBCB0C-ACD4-449B-9473-8EBD18F56971}">
      <dgm:prSet/>
      <dgm:spPr/>
      <dgm:t>
        <a:bodyPr/>
        <a:lstStyle/>
        <a:p>
          <a:endParaRPr lang="en-US"/>
        </a:p>
      </dgm:t>
    </dgm:pt>
    <dgm:pt modelId="{A1E0F776-779B-4045-AC97-0B2D9A2226BB}" type="sibTrans" cxnId="{74FBCB0C-ACD4-449B-9473-8EBD18F56971}">
      <dgm:prSet/>
      <dgm:spPr/>
      <dgm:t>
        <a:bodyPr/>
        <a:lstStyle/>
        <a:p>
          <a:endParaRPr lang="en-US"/>
        </a:p>
      </dgm:t>
    </dgm:pt>
    <dgm:pt modelId="{00F95B62-E9C9-433C-84B7-524FCCC94C8F}">
      <dgm:prSet/>
      <dgm:spPr/>
      <dgm:t>
        <a:bodyPr/>
        <a:lstStyle/>
        <a:p>
          <a:r>
            <a:rPr lang="de-DE"/>
            <a:t>Abbauen der Kröte (Spater…)</a:t>
          </a:r>
          <a:endParaRPr lang="en-US"/>
        </a:p>
      </dgm:t>
    </dgm:pt>
    <dgm:pt modelId="{EB9552C3-851D-47A7-AD42-276C99F7DEB0}" type="parTrans" cxnId="{BDF1F6C3-200C-4E6F-9D9A-A8B60F9D112E}">
      <dgm:prSet/>
      <dgm:spPr/>
      <dgm:t>
        <a:bodyPr/>
        <a:lstStyle/>
        <a:p>
          <a:endParaRPr lang="en-US"/>
        </a:p>
      </dgm:t>
    </dgm:pt>
    <dgm:pt modelId="{20B21CA8-5D37-4E3D-91CF-3834878E66CB}" type="sibTrans" cxnId="{BDF1F6C3-200C-4E6F-9D9A-A8B60F9D112E}">
      <dgm:prSet/>
      <dgm:spPr/>
      <dgm:t>
        <a:bodyPr/>
        <a:lstStyle/>
        <a:p>
          <a:endParaRPr lang="en-US"/>
        </a:p>
      </dgm:t>
    </dgm:pt>
    <dgm:pt modelId="{7BE2071F-7A98-CA43-9DB4-54B553FB25CE}" type="pres">
      <dgm:prSet presAssocID="{C769772D-20D5-474C-B034-A04CB9F64AB8}" presName="linear" presStyleCnt="0">
        <dgm:presLayoutVars>
          <dgm:dir/>
          <dgm:animLvl val="lvl"/>
          <dgm:resizeHandles val="exact"/>
        </dgm:presLayoutVars>
      </dgm:prSet>
      <dgm:spPr/>
    </dgm:pt>
    <dgm:pt modelId="{AA7F3E16-A743-2745-9F1B-CE3BD73914FF}" type="pres">
      <dgm:prSet presAssocID="{66557381-8978-420B-8244-577ED7440293}" presName="parentLin" presStyleCnt="0"/>
      <dgm:spPr/>
    </dgm:pt>
    <dgm:pt modelId="{94E93F8F-2188-CB4E-9250-299403212B9C}" type="pres">
      <dgm:prSet presAssocID="{66557381-8978-420B-8244-577ED7440293}" presName="parentLeftMargin" presStyleLbl="node1" presStyleIdx="0" presStyleCnt="3"/>
      <dgm:spPr/>
    </dgm:pt>
    <dgm:pt modelId="{D5E14EEE-24F0-D645-B129-D508E060A501}" type="pres">
      <dgm:prSet presAssocID="{66557381-8978-420B-8244-577ED74402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6D2653E-092E-6B45-94C3-39CF1DAEEB4A}" type="pres">
      <dgm:prSet presAssocID="{66557381-8978-420B-8244-577ED7440293}" presName="negativeSpace" presStyleCnt="0"/>
      <dgm:spPr/>
    </dgm:pt>
    <dgm:pt modelId="{6FC3B779-DF14-F74E-92AE-2B2D85E7DC8A}" type="pres">
      <dgm:prSet presAssocID="{66557381-8978-420B-8244-577ED7440293}" presName="childText" presStyleLbl="conFgAcc1" presStyleIdx="0" presStyleCnt="3">
        <dgm:presLayoutVars>
          <dgm:bulletEnabled val="1"/>
        </dgm:presLayoutVars>
      </dgm:prSet>
      <dgm:spPr/>
    </dgm:pt>
    <dgm:pt modelId="{7598559F-F04E-4B40-81F2-6E502743B3F4}" type="pres">
      <dgm:prSet presAssocID="{E88FF0E6-A4FC-49E4-9153-8FAA6A814C92}" presName="spaceBetweenRectangles" presStyleCnt="0"/>
      <dgm:spPr/>
    </dgm:pt>
    <dgm:pt modelId="{D33BDA62-B80E-6343-A951-B0A68AA32021}" type="pres">
      <dgm:prSet presAssocID="{1A151C24-79CA-47BA-BAC8-CB218D50369F}" presName="parentLin" presStyleCnt="0"/>
      <dgm:spPr/>
    </dgm:pt>
    <dgm:pt modelId="{2D63AB35-10D2-044B-AB53-0DC4D2FAE3EC}" type="pres">
      <dgm:prSet presAssocID="{1A151C24-79CA-47BA-BAC8-CB218D50369F}" presName="parentLeftMargin" presStyleLbl="node1" presStyleIdx="0" presStyleCnt="3"/>
      <dgm:spPr/>
    </dgm:pt>
    <dgm:pt modelId="{B151C4EB-D7B1-4940-9EF6-65717BDEF5AA}" type="pres">
      <dgm:prSet presAssocID="{1A151C24-79CA-47BA-BAC8-CB218D50369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01EB75-54E9-F74D-B361-D752082D4C78}" type="pres">
      <dgm:prSet presAssocID="{1A151C24-79CA-47BA-BAC8-CB218D50369F}" presName="negativeSpace" presStyleCnt="0"/>
      <dgm:spPr/>
    </dgm:pt>
    <dgm:pt modelId="{E3A0132D-3F83-7C4C-805B-CA635EB161F3}" type="pres">
      <dgm:prSet presAssocID="{1A151C24-79CA-47BA-BAC8-CB218D50369F}" presName="childText" presStyleLbl="conFgAcc1" presStyleIdx="1" presStyleCnt="3">
        <dgm:presLayoutVars>
          <dgm:bulletEnabled val="1"/>
        </dgm:presLayoutVars>
      </dgm:prSet>
      <dgm:spPr/>
    </dgm:pt>
    <dgm:pt modelId="{537E2016-7C6E-AF41-ACC3-099C44739BF3}" type="pres">
      <dgm:prSet presAssocID="{038A9142-DC13-42A4-8378-888B837B1E82}" presName="spaceBetweenRectangles" presStyleCnt="0"/>
      <dgm:spPr/>
    </dgm:pt>
    <dgm:pt modelId="{43E20E90-64AB-B243-9BD4-79412DD40D34}" type="pres">
      <dgm:prSet presAssocID="{71364298-FD07-411E-B796-C07BEC3951CE}" presName="parentLin" presStyleCnt="0"/>
      <dgm:spPr/>
    </dgm:pt>
    <dgm:pt modelId="{6D5C72F5-3436-E740-80B3-69BAE1B330EA}" type="pres">
      <dgm:prSet presAssocID="{71364298-FD07-411E-B796-C07BEC3951CE}" presName="parentLeftMargin" presStyleLbl="node1" presStyleIdx="1" presStyleCnt="3"/>
      <dgm:spPr/>
    </dgm:pt>
    <dgm:pt modelId="{C0A9D29E-9A8E-2F43-A500-41B1492D559C}" type="pres">
      <dgm:prSet presAssocID="{71364298-FD07-411E-B796-C07BEC3951C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AD5021-97AD-2E4A-9629-D3148831BCC4}" type="pres">
      <dgm:prSet presAssocID="{71364298-FD07-411E-B796-C07BEC3951CE}" presName="negativeSpace" presStyleCnt="0"/>
      <dgm:spPr/>
    </dgm:pt>
    <dgm:pt modelId="{52E3AF09-085D-864F-B2EF-8EBB41F6D198}" type="pres">
      <dgm:prSet presAssocID="{71364298-FD07-411E-B796-C07BEC3951C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4FBCB0C-ACD4-449B-9473-8EBD18F56971}" srcId="{71364298-FD07-411E-B796-C07BEC3951CE}" destId="{9DA0E91C-2CE5-4FB5-AE6E-AAE911EB41B6}" srcOrd="1" destOrd="0" parTransId="{556834F4-9640-4A2F-8B88-423F3DDA4BA3}" sibTransId="{A1E0F776-779B-4045-AC97-0B2D9A2226BB}"/>
    <dgm:cxn modelId="{E292DB10-7A9F-0044-BAD4-95E8C71D6145}" type="presOf" srcId="{9DA0E91C-2CE5-4FB5-AE6E-AAE911EB41B6}" destId="{52E3AF09-085D-864F-B2EF-8EBB41F6D198}" srcOrd="0" destOrd="1" presId="urn:microsoft.com/office/officeart/2005/8/layout/list1"/>
    <dgm:cxn modelId="{779A912E-F53E-A34D-9F5A-686A962E534C}" type="presOf" srcId="{66557381-8978-420B-8244-577ED7440293}" destId="{94E93F8F-2188-CB4E-9250-299403212B9C}" srcOrd="0" destOrd="0" presId="urn:microsoft.com/office/officeart/2005/8/layout/list1"/>
    <dgm:cxn modelId="{3733463A-2078-CE4D-AF0F-800F0F887740}" type="presOf" srcId="{71364298-FD07-411E-B796-C07BEC3951CE}" destId="{6D5C72F5-3436-E740-80B3-69BAE1B330EA}" srcOrd="0" destOrd="0" presId="urn:microsoft.com/office/officeart/2005/8/layout/list1"/>
    <dgm:cxn modelId="{EE2B744E-4C7B-904A-8E8F-DE6BF37EA6A0}" type="presOf" srcId="{00F95B62-E9C9-433C-84B7-524FCCC94C8F}" destId="{52E3AF09-085D-864F-B2EF-8EBB41F6D198}" srcOrd="0" destOrd="2" presId="urn:microsoft.com/office/officeart/2005/8/layout/list1"/>
    <dgm:cxn modelId="{04B68F62-78D5-A747-A27A-388F0CABD574}" type="presOf" srcId="{1A151C24-79CA-47BA-BAC8-CB218D50369F}" destId="{B151C4EB-D7B1-4940-9EF6-65717BDEF5AA}" srcOrd="1" destOrd="0" presId="urn:microsoft.com/office/officeart/2005/8/layout/list1"/>
    <dgm:cxn modelId="{0296B562-C973-B24A-815F-D71404C3508B}" type="presOf" srcId="{71364298-FD07-411E-B796-C07BEC3951CE}" destId="{C0A9D29E-9A8E-2F43-A500-41B1492D559C}" srcOrd="1" destOrd="0" presId="urn:microsoft.com/office/officeart/2005/8/layout/list1"/>
    <dgm:cxn modelId="{55942F80-8A5A-495D-A26E-F9F948FFED4C}" srcId="{71364298-FD07-411E-B796-C07BEC3951CE}" destId="{E383D270-5A2B-48CB-84F6-4FFDEA725F10}" srcOrd="0" destOrd="0" parTransId="{58460EE2-D102-4067-B6E3-78009D46DD30}" sibTransId="{82E18BC1-8C7E-433B-9322-C7CAE56E9F2D}"/>
    <dgm:cxn modelId="{030C138F-AB3C-034E-8D3E-A10EE94D26EF}" type="presOf" srcId="{66557381-8978-420B-8244-577ED7440293}" destId="{D5E14EEE-24F0-D645-B129-D508E060A501}" srcOrd="1" destOrd="0" presId="urn:microsoft.com/office/officeart/2005/8/layout/list1"/>
    <dgm:cxn modelId="{76651DAE-BB94-E94C-8E0A-620CCE22DFCC}" type="presOf" srcId="{E383D270-5A2B-48CB-84F6-4FFDEA725F10}" destId="{52E3AF09-085D-864F-B2EF-8EBB41F6D198}" srcOrd="0" destOrd="0" presId="urn:microsoft.com/office/officeart/2005/8/layout/list1"/>
    <dgm:cxn modelId="{8B9229B1-C70D-402D-B76B-E039F8CAC11F}" srcId="{C769772D-20D5-474C-B034-A04CB9F64AB8}" destId="{71364298-FD07-411E-B796-C07BEC3951CE}" srcOrd="2" destOrd="0" parTransId="{E8EC68F9-E4F3-492A-859A-A44022EC3FC7}" sibTransId="{B966D02A-CF80-470C-A472-CDA9A1F024A2}"/>
    <dgm:cxn modelId="{BDF1F6C3-200C-4E6F-9D9A-A8B60F9D112E}" srcId="{71364298-FD07-411E-B796-C07BEC3951CE}" destId="{00F95B62-E9C9-433C-84B7-524FCCC94C8F}" srcOrd="2" destOrd="0" parTransId="{EB9552C3-851D-47A7-AD42-276C99F7DEB0}" sibTransId="{20B21CA8-5D37-4E3D-91CF-3834878E66CB}"/>
    <dgm:cxn modelId="{46DD98CC-72CB-469A-801F-588D6B373101}" srcId="{C769772D-20D5-474C-B034-A04CB9F64AB8}" destId="{1A151C24-79CA-47BA-BAC8-CB218D50369F}" srcOrd="1" destOrd="0" parTransId="{A825A276-DB65-4D44-A30A-17018FDF4A85}" sibTransId="{038A9142-DC13-42A4-8378-888B837B1E82}"/>
    <dgm:cxn modelId="{9328DED5-4544-447B-9961-6F07ABCD3ABE}" srcId="{C769772D-20D5-474C-B034-A04CB9F64AB8}" destId="{66557381-8978-420B-8244-577ED7440293}" srcOrd="0" destOrd="0" parTransId="{B765F702-4A24-49EB-841B-BF647BB28CDA}" sibTransId="{E88FF0E6-A4FC-49E4-9153-8FAA6A814C92}"/>
    <dgm:cxn modelId="{294CEDE4-1311-0048-A317-CA83DEECD6C4}" type="presOf" srcId="{1A151C24-79CA-47BA-BAC8-CB218D50369F}" destId="{2D63AB35-10D2-044B-AB53-0DC4D2FAE3EC}" srcOrd="0" destOrd="0" presId="urn:microsoft.com/office/officeart/2005/8/layout/list1"/>
    <dgm:cxn modelId="{68A813FA-B1A4-AB47-B6FA-91CCB9126397}" type="presOf" srcId="{C769772D-20D5-474C-B034-A04CB9F64AB8}" destId="{7BE2071F-7A98-CA43-9DB4-54B553FB25CE}" srcOrd="0" destOrd="0" presId="urn:microsoft.com/office/officeart/2005/8/layout/list1"/>
    <dgm:cxn modelId="{F50D3C5B-3EC2-254F-87A8-AF11B324A7E8}" type="presParOf" srcId="{7BE2071F-7A98-CA43-9DB4-54B553FB25CE}" destId="{AA7F3E16-A743-2745-9F1B-CE3BD73914FF}" srcOrd="0" destOrd="0" presId="urn:microsoft.com/office/officeart/2005/8/layout/list1"/>
    <dgm:cxn modelId="{25950415-39B2-004C-A363-CA120E5EE715}" type="presParOf" srcId="{AA7F3E16-A743-2745-9F1B-CE3BD73914FF}" destId="{94E93F8F-2188-CB4E-9250-299403212B9C}" srcOrd="0" destOrd="0" presId="urn:microsoft.com/office/officeart/2005/8/layout/list1"/>
    <dgm:cxn modelId="{61C07DBA-2D72-4142-9596-1BADE1F48677}" type="presParOf" srcId="{AA7F3E16-A743-2745-9F1B-CE3BD73914FF}" destId="{D5E14EEE-24F0-D645-B129-D508E060A501}" srcOrd="1" destOrd="0" presId="urn:microsoft.com/office/officeart/2005/8/layout/list1"/>
    <dgm:cxn modelId="{4E32CD44-F64D-FC45-928F-0667DC1ECEA7}" type="presParOf" srcId="{7BE2071F-7A98-CA43-9DB4-54B553FB25CE}" destId="{46D2653E-092E-6B45-94C3-39CF1DAEEB4A}" srcOrd="1" destOrd="0" presId="urn:microsoft.com/office/officeart/2005/8/layout/list1"/>
    <dgm:cxn modelId="{92225C2A-AED6-244B-A40B-F6FCA5AE867B}" type="presParOf" srcId="{7BE2071F-7A98-CA43-9DB4-54B553FB25CE}" destId="{6FC3B779-DF14-F74E-92AE-2B2D85E7DC8A}" srcOrd="2" destOrd="0" presId="urn:microsoft.com/office/officeart/2005/8/layout/list1"/>
    <dgm:cxn modelId="{A4505D23-0409-8948-AEB4-0E2F20EA429A}" type="presParOf" srcId="{7BE2071F-7A98-CA43-9DB4-54B553FB25CE}" destId="{7598559F-F04E-4B40-81F2-6E502743B3F4}" srcOrd="3" destOrd="0" presId="urn:microsoft.com/office/officeart/2005/8/layout/list1"/>
    <dgm:cxn modelId="{B4C18F9A-E1DC-DC43-8706-36D23991598B}" type="presParOf" srcId="{7BE2071F-7A98-CA43-9DB4-54B553FB25CE}" destId="{D33BDA62-B80E-6343-A951-B0A68AA32021}" srcOrd="4" destOrd="0" presId="urn:microsoft.com/office/officeart/2005/8/layout/list1"/>
    <dgm:cxn modelId="{0C4DE36E-0F68-7D45-978B-ECB6D991F14B}" type="presParOf" srcId="{D33BDA62-B80E-6343-A951-B0A68AA32021}" destId="{2D63AB35-10D2-044B-AB53-0DC4D2FAE3EC}" srcOrd="0" destOrd="0" presId="urn:microsoft.com/office/officeart/2005/8/layout/list1"/>
    <dgm:cxn modelId="{DB765D2A-27EF-B945-957A-38F348292FB0}" type="presParOf" srcId="{D33BDA62-B80E-6343-A951-B0A68AA32021}" destId="{B151C4EB-D7B1-4940-9EF6-65717BDEF5AA}" srcOrd="1" destOrd="0" presId="urn:microsoft.com/office/officeart/2005/8/layout/list1"/>
    <dgm:cxn modelId="{E747FCBB-5234-3841-8E5B-1DFA927D961B}" type="presParOf" srcId="{7BE2071F-7A98-CA43-9DB4-54B553FB25CE}" destId="{3401EB75-54E9-F74D-B361-D752082D4C78}" srcOrd="5" destOrd="0" presId="urn:microsoft.com/office/officeart/2005/8/layout/list1"/>
    <dgm:cxn modelId="{D258DD2D-B0F7-D04F-BBB0-18DEE074E1B4}" type="presParOf" srcId="{7BE2071F-7A98-CA43-9DB4-54B553FB25CE}" destId="{E3A0132D-3F83-7C4C-805B-CA635EB161F3}" srcOrd="6" destOrd="0" presId="urn:microsoft.com/office/officeart/2005/8/layout/list1"/>
    <dgm:cxn modelId="{B90EF415-800A-384D-9670-2B3445BB5D5E}" type="presParOf" srcId="{7BE2071F-7A98-CA43-9DB4-54B553FB25CE}" destId="{537E2016-7C6E-AF41-ACC3-099C44739BF3}" srcOrd="7" destOrd="0" presId="urn:microsoft.com/office/officeart/2005/8/layout/list1"/>
    <dgm:cxn modelId="{3B2A7A62-A715-8245-86E4-6C044EF9BA5D}" type="presParOf" srcId="{7BE2071F-7A98-CA43-9DB4-54B553FB25CE}" destId="{43E20E90-64AB-B243-9BD4-79412DD40D34}" srcOrd="8" destOrd="0" presId="urn:microsoft.com/office/officeart/2005/8/layout/list1"/>
    <dgm:cxn modelId="{DC36452B-F8C8-1143-A102-EBE8C6BB193F}" type="presParOf" srcId="{43E20E90-64AB-B243-9BD4-79412DD40D34}" destId="{6D5C72F5-3436-E740-80B3-69BAE1B330EA}" srcOrd="0" destOrd="0" presId="urn:microsoft.com/office/officeart/2005/8/layout/list1"/>
    <dgm:cxn modelId="{3A736566-2C42-9744-BA10-CA56A9377F8E}" type="presParOf" srcId="{43E20E90-64AB-B243-9BD4-79412DD40D34}" destId="{C0A9D29E-9A8E-2F43-A500-41B1492D559C}" srcOrd="1" destOrd="0" presId="urn:microsoft.com/office/officeart/2005/8/layout/list1"/>
    <dgm:cxn modelId="{09D13321-B732-764E-AA5D-EDF4EB5E368D}" type="presParOf" srcId="{7BE2071F-7A98-CA43-9DB4-54B553FB25CE}" destId="{E7AD5021-97AD-2E4A-9629-D3148831BCC4}" srcOrd="9" destOrd="0" presId="urn:microsoft.com/office/officeart/2005/8/layout/list1"/>
    <dgm:cxn modelId="{9E20563D-7E2F-364A-9AC3-BD8B593B22B9}" type="presParOf" srcId="{7BE2071F-7A98-CA43-9DB4-54B553FB25CE}" destId="{52E3AF09-085D-864F-B2EF-8EBB41F6D19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B779-DF14-F74E-92AE-2B2D85E7DC8A}">
      <dsp:nvSpPr>
        <dsp:cNvPr id="0" name=""/>
        <dsp:cNvSpPr/>
      </dsp:nvSpPr>
      <dsp:spPr>
        <a:xfrm>
          <a:off x="0" y="5182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14EEE-24F0-D645-B129-D508E060A501}">
      <dsp:nvSpPr>
        <dsp:cNvPr id="0" name=""/>
        <dsp:cNvSpPr/>
      </dsp:nvSpPr>
      <dsp:spPr>
        <a:xfrm>
          <a:off x="345025" y="75495"/>
          <a:ext cx="4830358" cy="88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abbauen</a:t>
          </a:r>
          <a:endParaRPr lang="en-US" sz="3000" kern="1200"/>
        </a:p>
      </dsp:txBody>
      <dsp:txXfrm>
        <a:off x="388256" y="118726"/>
        <a:ext cx="4743896" cy="799138"/>
      </dsp:txXfrm>
    </dsp:sp>
    <dsp:sp modelId="{E3A0132D-3F83-7C4C-805B-CA635EB161F3}">
      <dsp:nvSpPr>
        <dsp:cNvPr id="0" name=""/>
        <dsp:cNvSpPr/>
      </dsp:nvSpPr>
      <dsp:spPr>
        <a:xfrm>
          <a:off x="0" y="18790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8704932"/>
              <a:satOff val="3846"/>
              <a:lumOff val="-4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1C4EB-D7B1-4940-9EF6-65717BDEF5AA}">
      <dsp:nvSpPr>
        <dsp:cNvPr id="0" name=""/>
        <dsp:cNvSpPr/>
      </dsp:nvSpPr>
      <dsp:spPr>
        <a:xfrm>
          <a:off x="345025" y="1436295"/>
          <a:ext cx="4830358" cy="88560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bauen</a:t>
          </a:r>
          <a:endParaRPr lang="en-US" sz="3000" kern="1200"/>
        </a:p>
      </dsp:txBody>
      <dsp:txXfrm>
        <a:off x="388256" y="1479526"/>
        <a:ext cx="4743896" cy="799138"/>
      </dsp:txXfrm>
    </dsp:sp>
    <dsp:sp modelId="{52E3AF09-085D-864F-B2EF-8EBB41F6D198}">
      <dsp:nvSpPr>
        <dsp:cNvPr id="0" name=""/>
        <dsp:cNvSpPr/>
      </dsp:nvSpPr>
      <dsp:spPr>
        <a:xfrm>
          <a:off x="0" y="3239895"/>
          <a:ext cx="6900512" cy="222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624840" rIns="535556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Die Kröten!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Schild für dein Grundstück (Später…)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Abbauen der Kröte (Spater…)</a:t>
          </a:r>
          <a:endParaRPr lang="en-US" sz="3000" kern="1200"/>
        </a:p>
      </dsp:txBody>
      <dsp:txXfrm>
        <a:off x="0" y="3239895"/>
        <a:ext cx="6900512" cy="2220750"/>
      </dsp:txXfrm>
    </dsp:sp>
    <dsp:sp modelId="{C0A9D29E-9A8E-2F43-A500-41B1492D559C}">
      <dsp:nvSpPr>
        <dsp:cNvPr id="0" name=""/>
        <dsp:cNvSpPr/>
      </dsp:nvSpPr>
      <dsp:spPr>
        <a:xfrm>
          <a:off x="345025" y="2797095"/>
          <a:ext cx="4830358" cy="8856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Ausnahmen:</a:t>
          </a:r>
          <a:endParaRPr lang="en-US" sz="3000" kern="1200"/>
        </a:p>
      </dsp:txBody>
      <dsp:txXfrm>
        <a:off x="388256" y="2840326"/>
        <a:ext cx="4743896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24:29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EBF347-BEB9-664E-9536-9CCFF95D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7B2012-F09C-EA49-ACAA-865EA489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5406625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Style &amp; Name</a:t>
            </a:r>
          </a:p>
        </p:txBody>
      </p:sp>
    </p:spTree>
    <p:extLst>
      <p:ext uri="{BB962C8B-B14F-4D97-AF65-F5344CB8AC3E}">
        <p14:creationId xmlns:p14="http://schemas.microsoft.com/office/powerpoint/2010/main" val="304980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6D49"/>
          </a:solidFill>
          <a:ln w="38100" cap="rnd">
            <a:solidFill>
              <a:srgbClr val="FD6D4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9631EC-AED1-874D-A625-130DE3B2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" y="3553181"/>
            <a:ext cx="5614416" cy="2074213"/>
          </a:xfrm>
          <a:prstGeom prst="rect">
            <a:avLst/>
          </a:prstGeom>
        </p:spPr>
      </p:pic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4496" y="3625311"/>
            <a:ext cx="5614416" cy="19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61603" y="585216"/>
            <a:ext cx="541626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dirty="0" err="1">
                <a:latin typeface="+mj-lt"/>
                <a:ea typeface="+mj-ea"/>
                <a:cs typeface="+mj-cs"/>
              </a:rPr>
              <a:t>Schildkröte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außer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Reichweite</a:t>
            </a:r>
            <a:r>
              <a:rPr lang="en-US" sz="62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fik 5" descr="Ein Bild, das Tastatur, Elektronik, verschieden, Haufen enthält.&#10;&#10;Automatisch generierte Beschreibung">
            <a:extLst>
              <a:ext uri="{FF2B5EF4-FFF2-40B4-BE49-F238E27FC236}">
                <a16:creationId xmlns:a16="http://schemas.microsoft.com/office/drawing/2014/main" id="{84BC8F9E-072B-E141-8A69-23D59309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3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4326382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17358"/>
          </a:solidFill>
          <a:ln w="38100" cap="rnd">
            <a:solidFill>
              <a:srgbClr val="91735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ahmen 6">
            <a:extLst>
              <a:ext uri="{FF2B5EF4-FFF2-40B4-BE49-F238E27FC236}">
                <a16:creationId xmlns:a16="http://schemas.microsoft.com/office/drawing/2014/main" id="{339F81BB-ABFB-344B-90B5-B8D22E76AD65}"/>
              </a:ext>
            </a:extLst>
          </p:cNvPr>
          <p:cNvSpPr/>
          <p:nvPr/>
        </p:nvSpPr>
        <p:spPr>
          <a:xfrm>
            <a:off x="1874520" y="2121117"/>
            <a:ext cx="2944368" cy="25423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278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Aufgabe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524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75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Fertig?</a:t>
            </a:r>
            <a:endParaRPr lang="en-US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82CE2E-F960-844E-B084-437F63CA2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0" r="10620" b="2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15" name="Grafik 14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A88E5507-B17C-944E-A324-F48990AA5A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35" b="-2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3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B8AD25"/>
          </a:solidFill>
          <a:ln w="34925">
            <a:solidFill>
              <a:srgbClr val="B8AD2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r>
              <a:rPr lang="de-DE" sz="4000" dirty="0"/>
              <a:t>Löse Aufgabe 1 – Du bekommst eine Belohnung!</a:t>
            </a:r>
          </a:p>
          <a:p>
            <a:r>
              <a:rPr lang="de-DE" sz="4000" dirty="0"/>
              <a:t>Der Händler hat Hüte im Angebot </a:t>
            </a:r>
            <a:r>
              <a:rPr lang="de-DE" sz="4000" dirty="0">
                <a:sym typeface="Wingdings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00747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640080"/>
            <a:ext cx="4419839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dirty="0"/>
              <a:t>Aufgabe 2</a:t>
            </a: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AC847"/>
          </a:solidFill>
          <a:ln w="38100" cap="rnd">
            <a:solidFill>
              <a:srgbClr val="CAC8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ausgestaltet enthält.&#10;&#10;Automatisch generierte Beschreibung">
            <a:extLst>
              <a:ext uri="{FF2B5EF4-FFF2-40B4-BE49-F238E27FC236}">
                <a16:creationId xmlns:a16="http://schemas.microsoft.com/office/drawing/2014/main" id="{BE395D10-AD47-124B-9251-512075C5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3" r="270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0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6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Teamwork!</a:t>
            </a:r>
          </a:p>
        </p:txBody>
      </p:sp>
      <p:sp>
        <p:nvSpPr>
          <p:cNvPr id="74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1B80E9"/>
          </a:solidFill>
          <a:ln w="38100" cap="rnd">
            <a:solidFill>
              <a:srgbClr val="1B80E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3600" dirty="0"/>
              <a:t>Du kommst gleich in ein Team – „Gruppenraum“ </a:t>
            </a:r>
          </a:p>
          <a:p>
            <a:pPr lvl="1"/>
            <a:r>
              <a:rPr lang="de-DE" sz="3200" dirty="0"/>
              <a:t>30 Minuten</a:t>
            </a:r>
          </a:p>
          <a:p>
            <a:r>
              <a:rPr lang="de-DE" sz="3600" dirty="0"/>
              <a:t>Jede Zahl ist eine Farbe – geh zu deiner Farbe!</a:t>
            </a:r>
          </a:p>
          <a:p>
            <a:r>
              <a:rPr lang="de-DE" sz="3600" dirty="0"/>
              <a:t>Löse Aufgabe 1 – Du bekommst eine Belohnung!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3DBF44-0DD1-BD4D-8C92-2C6A06F516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605" y="2911970"/>
            <a:ext cx="7031243" cy="45175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78F28B-F8AB-F645-809E-8228A3BDD6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744" y="1297530"/>
            <a:ext cx="6739128" cy="1330976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87539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Mehrspieler: </a:t>
            </a:r>
            <a:r>
              <a:rPr lang="de-DE" dirty="0" err="1"/>
              <a:t>KidsLab</a:t>
            </a:r>
            <a:r>
              <a:rPr lang="de-DE" dirty="0"/>
              <a:t> Workshop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01" t="23753" r="17290" b="1838"/>
          <a:stretch/>
        </p:blipFill>
        <p:spPr>
          <a:xfrm>
            <a:off x="2761760" y="1928813"/>
            <a:ext cx="6668479" cy="4252912"/>
          </a:xfrm>
        </p:spPr>
      </p:pic>
    </p:spTree>
    <p:extLst>
      <p:ext uri="{BB962C8B-B14F-4D97-AF65-F5344CB8AC3E}">
        <p14:creationId xmlns:p14="http://schemas.microsoft.com/office/powerpoint/2010/main" val="2171645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05" t="12801" r="4380" b="7544"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9144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600" dirty="0"/>
              <a:t>Probleme?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F3000"/>
          </a:solidFill>
          <a:ln w="38100" cap="rnd">
            <a:solidFill>
              <a:srgbClr val="FF3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696278"/>
            <a:ext cx="6710768" cy="4512498"/>
          </a:xfrm>
        </p:spPr>
        <p:txBody>
          <a:bodyPr anchor="t">
            <a:normAutofit/>
          </a:bodyPr>
          <a:lstStyle/>
          <a:p>
            <a:r>
              <a:rPr lang="de-DE" sz="4000" dirty="0"/>
              <a:t>Da kannst nichts hören? Bitte die Webseite mit der Video-Konferenz neu laden.</a:t>
            </a:r>
          </a:p>
          <a:p>
            <a:r>
              <a:rPr lang="de-DE" sz="4000" dirty="0"/>
              <a:t>Zum Starten „</a:t>
            </a:r>
            <a:r>
              <a:rPr lang="de-DE" sz="4000" dirty="0" err="1"/>
              <a:t>KidsLab</a:t>
            </a:r>
            <a:r>
              <a:rPr lang="de-DE" sz="4000" dirty="0"/>
              <a:t> </a:t>
            </a:r>
            <a:r>
              <a:rPr lang="de-DE" sz="4000" dirty="0" err="1"/>
              <a:t>Modpack</a:t>
            </a:r>
            <a:r>
              <a:rPr lang="de-DE" sz="4000" dirty="0"/>
              <a:t>“ im </a:t>
            </a:r>
            <a:r>
              <a:rPr lang="de-DE" sz="4000" dirty="0" err="1"/>
              <a:t>ATLauncher</a:t>
            </a:r>
            <a:r>
              <a:rPr lang="de-DE" sz="4000" dirty="0"/>
              <a:t> starten.</a:t>
            </a:r>
          </a:p>
          <a:p>
            <a:r>
              <a:rPr lang="de-DE" sz="4000" dirty="0"/>
              <a:t>Server „Fehler 0“ – Microsoft Konto &amp; Kindereinstellungen</a:t>
            </a:r>
          </a:p>
          <a:p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94DCF84E-010E-8349-9F44-15A0B98D0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50" t="20209" r="31416" b="10157"/>
          <a:stretch/>
        </p:blipFill>
        <p:spPr>
          <a:xfrm>
            <a:off x="6858738" y="1577008"/>
            <a:ext cx="7137398" cy="41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0560-F5E5-EC4A-BBE6-9F268F2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Danke</a:t>
            </a:r>
            <a:r>
              <a:rPr lang="en-US" sz="5800" dirty="0"/>
              <a:t> an </a:t>
            </a:r>
            <a:r>
              <a:rPr lang="en-US" sz="5800" dirty="0" err="1"/>
              <a:t>Eure</a:t>
            </a:r>
            <a:r>
              <a:rPr lang="en-US" sz="5800" dirty="0"/>
              <a:t> </a:t>
            </a:r>
            <a:r>
              <a:rPr lang="en-US" sz="5800" dirty="0" err="1"/>
              <a:t>Eltern</a:t>
            </a:r>
            <a:r>
              <a:rPr lang="en-US" sz="5800" dirty="0"/>
              <a:t>!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Lächelnde Gesichtskontur mit Herzen mit einfarbiger Füllung">
            <a:extLst>
              <a:ext uri="{FF2B5EF4-FFF2-40B4-BE49-F238E27FC236}">
                <a16:creationId xmlns:a16="http://schemas.microsoft.com/office/drawing/2014/main" id="{1DDDC4C7-E2C7-7F46-A883-B74A912AD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82B1FF"/>
          </a:solidFill>
          <a:ln w="38100" cap="rnd">
            <a:solidFill>
              <a:srgbClr val="82B1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4" r="2649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 für Turtle-City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551FD-D836-3440-9A3C-B9F6A6157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Öffnungszeiten</a:t>
            </a:r>
            <a:r>
              <a:rPr lang="de-DE" dirty="0"/>
              <a:t>: </a:t>
            </a:r>
            <a:r>
              <a:rPr lang="de-DE" dirty="0" err="1"/>
              <a:t>TurtleCity</a:t>
            </a:r>
            <a:r>
              <a:rPr lang="de-DE" dirty="0"/>
              <a:t> ist jeden Tag von</a:t>
            </a:r>
            <a:r>
              <a:rPr lang="de-DE" b="1" dirty="0"/>
              <a:t> 14:00 bis 18:00 Uhr</a:t>
            </a:r>
            <a:r>
              <a:rPr lang="de-DE" dirty="0"/>
              <a:t> geöffnet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excellent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 = Seid nett zueinander!</a:t>
            </a:r>
            <a:endParaRPr lang="de-DE" dirty="0"/>
          </a:p>
          <a:p>
            <a:r>
              <a:rPr lang="de-DE" b="1" dirty="0"/>
              <a:t>Nur auf dem eigenen Bauplatz oder Grundstück programmieren oder bauen</a:t>
            </a:r>
            <a:endParaRPr lang="de-DE" dirty="0"/>
          </a:p>
          <a:p>
            <a:r>
              <a:rPr lang="de-DE" b="1" dirty="0"/>
              <a:t>Keine anderen Schildkröten oder Bauwerke verändern oder beschädigen!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835783"/>
            <a:ext cx="5614416" cy="3509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373409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Kurze Einführung</a:t>
            </a: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A7F086-CC9A-8147-971B-E2425F59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/>
              <a:t>Vorstellung</a:t>
            </a:r>
            <a:r>
              <a:rPr lang="en-US" sz="6600" dirty="0"/>
              <a:t> </a:t>
            </a:r>
            <a:r>
              <a:rPr lang="en-US" sz="6600" dirty="0">
                <a:sym typeface="Wingdings" pitchFamily="2" charset="2"/>
              </a:rPr>
              <a:t></a:t>
            </a:r>
            <a:endParaRPr lang="en-US" sz="6600" dirty="0"/>
          </a:p>
        </p:txBody>
      </p: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9BB8570-7B28-3B45-AB6E-197E9CBB7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7" t="6161" r="29135" b="19805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382DC46-564F-8447-875A-4CCA3FBDF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3" t="2236" r="34691" b="25670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074FA0C-95EF-5C41-89F6-75A10D875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4" t="36637" r="32777" b="12057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170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C86C7-AFD6-2845-A814-A1BFE33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39193"/>
            <a:ext cx="4442907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Steuerung</a:t>
            </a:r>
            <a:r>
              <a:rPr lang="en-US" sz="5800" dirty="0"/>
              <a:t> </a:t>
            </a:r>
            <a:r>
              <a:rPr lang="en-US" sz="5800" dirty="0" err="1"/>
              <a:t>mit</a:t>
            </a:r>
            <a:r>
              <a:rPr lang="en-US" sz="5800" dirty="0"/>
              <a:t> dem PC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19BC01-F779-0548-8EEC-0682479C3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100" y="213617"/>
            <a:ext cx="5981700" cy="66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3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D25F9-90DF-7647-BB72-F86F2292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Abenteuer Modus?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32F4D9-F51E-4C10-9FEA-089CA40A5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2895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11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7CBAFE"/>
          </a:solidFill>
          <a:ln w="38100" cap="rnd">
            <a:solidFill>
              <a:srgbClr val="7CBA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2x </a:t>
            </a:r>
            <a:r>
              <a:rPr lang="en-US" dirty="0" err="1"/>
              <a:t>Schildkröte</a:t>
            </a:r>
            <a:endParaRPr lang="en-US" dirty="0"/>
          </a:p>
          <a:p>
            <a:r>
              <a:rPr lang="en-US" dirty="0" err="1"/>
              <a:t>Fernbedienung</a:t>
            </a:r>
            <a:endParaRPr lang="en-US" dirty="0"/>
          </a:p>
          <a:p>
            <a:r>
              <a:rPr lang="en-US" b="1" dirty="0"/>
              <a:t>Nur </a:t>
            </a:r>
            <a:r>
              <a:rPr lang="en-US" b="1" dirty="0" err="1"/>
              <a:t>Sachen</a:t>
            </a:r>
            <a:r>
              <a:rPr lang="en-US" b="1" dirty="0"/>
              <a:t>, die Du </a:t>
            </a:r>
            <a:r>
              <a:rPr lang="en-US" b="1" dirty="0" err="1"/>
              <a:t>nicht</a:t>
            </a:r>
            <a:r>
              <a:rPr lang="en-US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227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Schildkröte</a:t>
            </a:r>
            <a:r>
              <a:rPr lang="en-US" sz="5600" dirty="0"/>
              <a:t> </a:t>
            </a:r>
            <a:r>
              <a:rPr lang="en-US" sz="5600" dirty="0" err="1"/>
              <a:t>benutzen</a:t>
            </a:r>
            <a:endParaRPr lang="en-US" sz="5600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8AFBF"/>
          </a:solidFill>
          <a:ln w="38100" cap="rnd">
            <a:solidFill>
              <a:srgbClr val="38AFB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459" r="38309"/>
          <a:stretch/>
        </p:blipFill>
        <p:spPr>
          <a:xfrm>
            <a:off x="5258693" y="252255"/>
            <a:ext cx="8826482" cy="635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61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EEF50"/>
          </a:solidFill>
          <a:ln w="38100" cap="rnd">
            <a:solidFill>
              <a:srgbClr val="FEEF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4" r="128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640030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Macintosh PowerPoint</Application>
  <PresentationFormat>Breitbild</PresentationFormat>
  <Paragraphs>64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Modern Love</vt:lpstr>
      <vt:lpstr>The Hand</vt:lpstr>
      <vt:lpstr>SketchyVTI</vt:lpstr>
      <vt:lpstr>Schön, dass Du da bist!</vt:lpstr>
      <vt:lpstr>Probleme?</vt:lpstr>
      <vt:lpstr>Kurze Einführung</vt:lpstr>
      <vt:lpstr>Vorstellung </vt:lpstr>
      <vt:lpstr>Steuerung mit dem PC</vt:lpstr>
      <vt:lpstr>Abenteuer Modus?</vt:lpstr>
      <vt:lpstr>Der Buttler gibt dir alles</vt:lpstr>
      <vt:lpstr>Schildkröte benutzen</vt:lpstr>
      <vt:lpstr>PowerPoint-Präsentation</vt:lpstr>
      <vt:lpstr>Style &amp; Name</vt:lpstr>
      <vt:lpstr>PowerPoint-Präsentation</vt:lpstr>
      <vt:lpstr>PowerPoint-Präsentation</vt:lpstr>
      <vt:lpstr>Aufgabe 1</vt:lpstr>
      <vt:lpstr>Fertig?</vt:lpstr>
      <vt:lpstr>Aufgabe 2</vt:lpstr>
      <vt:lpstr>Teamwork!</vt:lpstr>
      <vt:lpstr>Mehrspieler: KidsLab Workshop</vt:lpstr>
      <vt:lpstr>PowerPoint-Präsentation</vt:lpstr>
      <vt:lpstr>Fragen? </vt:lpstr>
      <vt:lpstr>Danke an Eure Eltern!</vt:lpstr>
      <vt:lpstr>Feedback</vt:lpstr>
      <vt:lpstr>Turtle City </vt:lpstr>
      <vt:lpstr>Regeln für Turtle-City</vt:lpstr>
      <vt:lpstr>Turtle City – das Museum</vt:lpstr>
      <vt:lpstr>DEMO-Modus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16</cp:revision>
  <dcterms:created xsi:type="dcterms:W3CDTF">2021-01-19T15:46:41Z</dcterms:created>
  <dcterms:modified xsi:type="dcterms:W3CDTF">2022-01-13T17:17:23Z</dcterms:modified>
</cp:coreProperties>
</file>